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74" autoAdjust="0"/>
    <p:restoredTop sz="76026" autoAdjust="0"/>
  </p:normalViewPr>
  <p:slideViewPr>
    <p:cSldViewPr snapToGrid="0">
      <p:cViewPr varScale="1">
        <p:scale>
          <a:sx n="43" d="100"/>
          <a:sy n="43" d="100"/>
        </p:scale>
        <p:origin x="8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EB07D-B19A-4116-BD76-C5AE5CC9A0B6}" type="datetimeFigureOut">
              <a:rPr lang="en-US" smtClean="0"/>
              <a:t>9/18/2018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31A15-084B-4CC5-A5B7-BA1866603A9D}" type="slidenum">
              <a:rPr lang="en-US" smtClean="0"/>
              <a:t>‹#›</a:t>
            </a:fld>
            <a:endParaRPr lang="en-US"/>
          </a:p>
        </p:txBody>
      </p:sp>
    </p:spTree>
    <p:extLst>
      <p:ext uri="{BB962C8B-B14F-4D97-AF65-F5344CB8AC3E}">
        <p14:creationId xmlns:p14="http://schemas.microsoft.com/office/powerpoint/2010/main" val="238607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Esoteric astrology and where we left off.</a:t>
            </a:r>
          </a:p>
        </p:txBody>
      </p:sp>
      <p:sp>
        <p:nvSpPr>
          <p:cNvPr id="4" name="Slide Number Placeholder 3"/>
          <p:cNvSpPr>
            <a:spLocks noGrp="1"/>
          </p:cNvSpPr>
          <p:nvPr>
            <p:ph type="sldNum" sz="quarter" idx="10"/>
          </p:nvPr>
        </p:nvSpPr>
        <p:spPr/>
        <p:txBody>
          <a:bodyPr/>
          <a:lstStyle/>
          <a:p>
            <a:fld id="{BEA3A451-18FC-4DAB-815F-D1AC250D5884}" type="slidenum">
              <a:rPr lang="en-US" smtClean="0"/>
              <a:t>1</a:t>
            </a:fld>
            <a:endParaRPr lang="en-US"/>
          </a:p>
        </p:txBody>
      </p:sp>
    </p:spTree>
    <p:extLst>
      <p:ext uri="{BB962C8B-B14F-4D97-AF65-F5344CB8AC3E}">
        <p14:creationId xmlns:p14="http://schemas.microsoft.com/office/powerpoint/2010/main" val="148417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lit cursor rose to show triangles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5363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 the nature of dancing flames then something ridged or tangible. Dancing triangles where flames transition over to become triangles yet they are both a part of the one life.</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8216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t>16</a:t>
            </a:fld>
            <a:endParaRPr lang="en-US"/>
          </a:p>
        </p:txBody>
      </p:sp>
    </p:spTree>
    <p:extLst>
      <p:ext uri="{BB962C8B-B14F-4D97-AF65-F5344CB8AC3E}">
        <p14:creationId xmlns:p14="http://schemas.microsoft.com/office/powerpoint/2010/main" val="119499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1</a:t>
            </a:r>
            <a:r>
              <a:rPr lang="en-US" dirty="0"/>
              <a:t>          Relevance to all the astrological signs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0402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1</a:t>
            </a:r>
            <a:r>
              <a:rPr lang="en-US" dirty="0"/>
              <a:t>          Relevance to all the astrological signs</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0402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dirty="0"/>
              <a:t> GO Video 0            Nasseim Haramein pionering work in fusing ancient world religion and Quantum Mechanics </a:t>
            </a:r>
          </a:p>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t>3</a:t>
            </a:fld>
            <a:endParaRPr lang="en-US"/>
          </a:p>
        </p:txBody>
      </p:sp>
    </p:spTree>
    <p:extLst>
      <p:ext uri="{BB962C8B-B14F-4D97-AF65-F5344CB8AC3E}">
        <p14:creationId xmlns:p14="http://schemas.microsoft.com/office/powerpoint/2010/main" val="25190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Parallels discoveries in modern day cosmology and physics that we live in a connected universe. Electrical   tendrils connecting all stars and constellations into one organic web .(Plasma 4</a:t>
            </a:r>
            <a:r>
              <a:rPr lang="en-US" baseline="30000" dirty="0"/>
              <a:t>th</a:t>
            </a:r>
            <a:r>
              <a:rPr lang="en-US" dirty="0"/>
              <a:t> state of matter)</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5725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Secondary polarities  On the theme of the connection between the astral and </a:t>
            </a:r>
            <a:r>
              <a:rPr lang="en-US" b="1" dirty="0" err="1"/>
              <a:t>buddhic</a:t>
            </a:r>
            <a:r>
              <a:rPr lang="en-US" b="1" dirty="0"/>
              <a:t> planes  from the previous quote  lets review this simple chart that shows the geometric relationship through triangles. Fohat connection. These</a:t>
            </a:r>
            <a:r>
              <a:rPr lang="en-US" b="1" baseline="0" dirty="0"/>
              <a:t> are the major polarities electrically speaking.  2-4-6 line of feminine descent or on the right the masculine descent. Don’t have to know all these technicalities  -but Aquarian super human physics.</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4165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 Y POLARITY RELATIONSHIPS  How they are connected through there color sound and numerical relationships</a:t>
            </a:r>
          </a:p>
          <a:p>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t>7</a:t>
            </a:fld>
            <a:endParaRPr lang="en-US"/>
          </a:p>
        </p:txBody>
      </p:sp>
    </p:spTree>
    <p:extLst>
      <p:ext uri="{BB962C8B-B14F-4D97-AF65-F5344CB8AC3E}">
        <p14:creationId xmlns:p14="http://schemas.microsoft.com/office/powerpoint/2010/main" val="117278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Having just viewed a rapidly series of rotating triangles  lets give another quote by the Tibetan that can expand this idea of the 3</a:t>
            </a:r>
            <a:r>
              <a:rPr lang="en-US" b="1" baseline="30000" dirty="0"/>
              <a:t>rd</a:t>
            </a:r>
            <a:r>
              <a:rPr lang="en-US" b="1" dirty="0"/>
              <a:t> initiation and what takes place or transpires from an inner perspective.</a:t>
            </a:r>
          </a:p>
        </p:txBody>
      </p:sp>
      <p:sp>
        <p:nvSpPr>
          <p:cNvPr id="4" name="Slide Number Placeholder 3"/>
          <p:cNvSpPr>
            <a:spLocks noGrp="1"/>
          </p:cNvSpPr>
          <p:nvPr>
            <p:ph type="sldNum" sz="quarter" idx="10"/>
          </p:nvPr>
        </p:nvSpPr>
        <p:spPr/>
        <p:txBody>
          <a:bodyPr/>
          <a:lstStyle/>
          <a:p>
            <a:fld id="{BEA3A451-18FC-4DAB-815F-D1AC250D5884}" type="slidenum">
              <a:rPr lang="en-US" smtClean="0"/>
              <a:t>8</a:t>
            </a:fld>
            <a:endParaRPr lang="en-US"/>
          </a:p>
        </p:txBody>
      </p:sp>
    </p:spTree>
    <p:extLst>
      <p:ext uri="{BB962C8B-B14F-4D97-AF65-F5344CB8AC3E}">
        <p14:creationId xmlns:p14="http://schemas.microsoft.com/office/powerpoint/2010/main" val="172745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Sacral to the throat</a:t>
            </a:r>
            <a:r>
              <a:rPr lang="en-US" baseline="0" dirty="0"/>
              <a:t> </a:t>
            </a:r>
            <a:r>
              <a:rPr lang="en-US" dirty="0"/>
              <a:t>switch</a:t>
            </a:r>
            <a:r>
              <a:rPr lang="en-US" baseline="0" dirty="0"/>
              <a:t> polarities reversed 1</a:t>
            </a:r>
            <a:r>
              <a:rPr lang="en-US" baseline="30000" dirty="0"/>
              <a:t>st</a:t>
            </a:r>
            <a:r>
              <a:rPr lang="en-US" baseline="0" dirty="0"/>
              <a:t> initiation occurs.</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1263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Chart 2 main poles BS and Crown  --  </a:t>
            </a:r>
            <a:r>
              <a:rPr lang="en-US" dirty="0"/>
              <a:t>Shifting and evolving  dualities and polarities.--------- Tension – Crises – Emergence   Devas light-color – sound - vibration  - number ----- Formula OLP   Objective –</a:t>
            </a:r>
            <a:r>
              <a:rPr lang="en-US" baseline="0" dirty="0"/>
              <a:t> location  procedure</a:t>
            </a:r>
            <a:endParaRPr lang="en-US" dirty="0"/>
          </a:p>
        </p:txBody>
      </p:sp>
      <p:sp>
        <p:nvSpPr>
          <p:cNvPr id="4" name="Slide Number Placeholder 3"/>
          <p:cNvSpPr>
            <a:spLocks noGrp="1"/>
          </p:cNvSpPr>
          <p:nvPr>
            <p:ph type="sldNum" sz="quarter" idx="10"/>
          </p:nvPr>
        </p:nvSpPr>
        <p:spPr/>
        <p:txBody>
          <a:bodyPr/>
          <a:lstStyle/>
          <a:p>
            <a:fld id="{12775439-93A1-4EDE-95BD-3624A45EBDA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5261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moving triangles that are alive and organic.  Entire cosmic web quote</a:t>
            </a:r>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0228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15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392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097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C:\Users\Duane\Desktop\BL Morya 6 notices\BL Morya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7010400" cy="687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3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410" name="Picture 2" descr="C:\Users\Duane\Desktop\Charts key\ELECTRICAL MONAD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 y="457200"/>
            <a:ext cx="9091254"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3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uane\Desktop\Go moving trinagles qu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083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5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uane\Desktop\artist 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9050"/>
            <a:ext cx="6934200" cy="687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26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uane1\Desktop\Shamballa last with #l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
            <a:ext cx="5638800" cy="683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7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uane\Desktop\monad wo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150"/>
            <a:ext cx="9144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0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Interlacing streams of triadic energy. </a:t>
            </a:r>
          </a:p>
        </p:txBody>
      </p:sp>
      <p:sp>
        <p:nvSpPr>
          <p:cNvPr id="3" name="Content Placeholder 2"/>
          <p:cNvSpPr>
            <a:spLocks noGrp="1"/>
          </p:cNvSpPr>
          <p:nvPr>
            <p:ph idx="1"/>
          </p:nvPr>
        </p:nvSpPr>
        <p:spPr>
          <a:xfrm>
            <a:off x="457200" y="1143000"/>
            <a:ext cx="8229600" cy="5562600"/>
          </a:xfrm>
        </p:spPr>
        <p:txBody>
          <a:bodyPr>
            <a:normAutofit fontScale="47500" lnSpcReduction="20000"/>
          </a:bodyPr>
          <a:lstStyle/>
          <a:p>
            <a:endParaRPr lang="en-US" dirty="0">
              <a:solidFill>
                <a:schemeClr val="bg1"/>
              </a:solidFill>
            </a:endParaRPr>
          </a:p>
          <a:p>
            <a:r>
              <a:rPr lang="en-US" sz="5100" b="1" dirty="0">
                <a:solidFill>
                  <a:schemeClr val="bg1"/>
                </a:solidFill>
              </a:rPr>
              <a:t>“It is useless for students to attempt to unravel this aggregation of interlacing streams of energy. All that is now possible for man with his present equipment is to accept hypothetically these statements anent certain major triangles which affect humanity and seek to prove their effect and to </a:t>
            </a:r>
            <a:r>
              <a:rPr lang="en-US" sz="5100" b="1" dirty="0" err="1">
                <a:solidFill>
                  <a:schemeClr val="bg1"/>
                </a:solidFill>
              </a:rPr>
              <a:t>endeavour</a:t>
            </a:r>
            <a:r>
              <a:rPr lang="en-US" sz="5100" b="1" dirty="0">
                <a:solidFill>
                  <a:schemeClr val="bg1"/>
                </a:solidFill>
              </a:rPr>
              <a:t> to arrive at some understanding of that intricate, interwoven network which he himself possesses and to which he gives the name "etheric body." …. Astrologers have begun to grasp a dim idea of the interlocking triangles of energy as far as our Earth is concerned in the rather arbitrary division of the twelve constellations into four </a:t>
            </a:r>
            <a:r>
              <a:rPr lang="en-US" sz="5100" b="1" dirty="0" err="1">
                <a:solidFill>
                  <a:schemeClr val="bg1"/>
                </a:solidFill>
              </a:rPr>
              <a:t>triplicities</a:t>
            </a:r>
            <a:r>
              <a:rPr lang="en-US" sz="5100" b="1" dirty="0">
                <a:solidFill>
                  <a:schemeClr val="bg1"/>
                </a:solidFill>
              </a:rPr>
              <a:t>, covered by such qualifying terms as earthy </a:t>
            </a:r>
            <a:r>
              <a:rPr lang="en-US" sz="5100" b="1" dirty="0" err="1">
                <a:solidFill>
                  <a:schemeClr val="bg1"/>
                </a:solidFill>
              </a:rPr>
              <a:t>triplicity</a:t>
            </a:r>
            <a:r>
              <a:rPr lang="en-US" sz="5100" b="1" dirty="0">
                <a:solidFill>
                  <a:schemeClr val="bg1"/>
                </a:solidFill>
              </a:rPr>
              <a:t> or fiery </a:t>
            </a:r>
            <a:r>
              <a:rPr lang="en-US" sz="5100" b="1" dirty="0" err="1">
                <a:solidFill>
                  <a:schemeClr val="bg1"/>
                </a:solidFill>
              </a:rPr>
              <a:t>triplicity</a:t>
            </a:r>
            <a:r>
              <a:rPr lang="en-US" sz="5100" b="1" dirty="0">
                <a:solidFill>
                  <a:schemeClr val="bg1"/>
                </a:solidFill>
              </a:rPr>
              <a:t>, composed each of a cardinal, a fixed and a mutable sign. They thus divide up the entire zodiac into a fourfold group of interlacing and interrelated triads, each conditioned by one of the basic elements and thus qualified.”</a:t>
            </a:r>
            <a:br>
              <a:rPr lang="en-US" sz="4000" b="1" dirty="0">
                <a:solidFill>
                  <a:schemeClr val="bg1"/>
                </a:solidFill>
              </a:rPr>
            </a:br>
            <a:endParaRPr lang="en-US" sz="4000" b="1" dirty="0">
              <a:solidFill>
                <a:schemeClr val="bg1"/>
              </a:solidFill>
            </a:endParaRPr>
          </a:p>
        </p:txBody>
      </p:sp>
    </p:spTree>
    <p:extLst>
      <p:ext uri="{BB962C8B-B14F-4D97-AF65-F5344CB8AC3E}">
        <p14:creationId xmlns:p14="http://schemas.microsoft.com/office/powerpoint/2010/main" val="17082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Ordered geometric rising of the fire.</a:t>
            </a:r>
          </a:p>
        </p:txBody>
      </p:sp>
      <p:sp>
        <p:nvSpPr>
          <p:cNvPr id="3" name="Content Placeholder 2"/>
          <p:cNvSpPr>
            <a:spLocks noGrp="1"/>
          </p:cNvSpPr>
          <p:nvPr>
            <p:ph idx="1"/>
          </p:nvPr>
        </p:nvSpPr>
        <p:spPr>
          <a:xfrm>
            <a:off x="457200" y="1219200"/>
            <a:ext cx="8229600" cy="5486400"/>
          </a:xfrm>
        </p:spPr>
        <p:txBody>
          <a:bodyPr>
            <a:normAutofit fontScale="55000" lnSpcReduction="20000"/>
          </a:bodyPr>
          <a:lstStyle/>
          <a:p>
            <a:endParaRPr lang="en-US" dirty="0">
              <a:solidFill>
                <a:schemeClr val="bg1"/>
              </a:solidFill>
            </a:endParaRPr>
          </a:p>
          <a:p>
            <a:r>
              <a:rPr lang="en-US" sz="3600" b="1" dirty="0">
                <a:solidFill>
                  <a:schemeClr val="bg1"/>
                </a:solidFill>
              </a:rPr>
              <a:t>“It would repay the student to contemplate the interesting succession of triangles that are to be found and the way in which they must be linked by the progression of the fire before that fire can perfectly vivify them, and thence pass on to other transmutations.  We might enumerate some of these triangles, bearing always in mind that according to the ray so will proceed the geometric rising of the fire, and according to the ray so will the points be touched in ordered sequence.  Herein lies one of the secrets of initiation….”  (TCF)</a:t>
            </a:r>
          </a:p>
          <a:p>
            <a:endParaRPr lang="en-US" sz="3600" b="1" dirty="0">
              <a:solidFill>
                <a:schemeClr val="bg1"/>
              </a:solidFill>
            </a:endParaRPr>
          </a:p>
          <a:p>
            <a:r>
              <a:rPr lang="en-US" sz="3600" b="1" dirty="0">
                <a:solidFill>
                  <a:schemeClr val="bg1"/>
                </a:solidFill>
              </a:rPr>
              <a:t>“Each life that the Personality leads is, at the close, represented by some geometrical figure, some </a:t>
            </a:r>
            <a:r>
              <a:rPr lang="en-US" sz="3600" b="1" dirty="0" err="1">
                <a:solidFill>
                  <a:schemeClr val="bg1"/>
                </a:solidFill>
              </a:rPr>
              <a:t>utilisation</a:t>
            </a:r>
            <a:r>
              <a:rPr lang="en-US" sz="3600" b="1" dirty="0">
                <a:solidFill>
                  <a:schemeClr val="bg1"/>
                </a:solidFill>
              </a:rPr>
              <a:t> of the lines of the cube, and their demonstration in a form of some kind.  Intricate and uncertain in outline and crude in design are the forms of the earlier lives; definite and clear in outline are the forms built by the average advanced man of this generation.  But when he steps upon the Path of Discipleship, the purpose consists in merging all these many lines into one line, and gradually this consummation is achieved.” (LOM 6)</a:t>
            </a:r>
          </a:p>
        </p:txBody>
      </p:sp>
    </p:spTree>
    <p:extLst>
      <p:ext uri="{BB962C8B-B14F-4D97-AF65-F5344CB8AC3E}">
        <p14:creationId xmlns:p14="http://schemas.microsoft.com/office/powerpoint/2010/main" val="280941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Desktop\Hologrtaphy TED\USR presntation\USR Images final\Triangles M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1" y="228600"/>
            <a:ext cx="9100071"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5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light-weaver.com/LW-old/vortex/images/planet_vortex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5" y="152400"/>
            <a:ext cx="8940268" cy="652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1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b="1" dirty="0">
                <a:solidFill>
                  <a:srgbClr val="FF0000"/>
                </a:solidFill>
              </a:rPr>
              <a:t>The whole etheric body is in constant motion </a:t>
            </a:r>
          </a:p>
        </p:txBody>
      </p:sp>
      <p:sp>
        <p:nvSpPr>
          <p:cNvPr id="3" name="Content Placeholder 2"/>
          <p:cNvSpPr>
            <a:spLocks noGrp="1"/>
          </p:cNvSpPr>
          <p:nvPr>
            <p:ph idx="1"/>
          </p:nvPr>
        </p:nvSpPr>
        <p:spPr>
          <a:xfrm>
            <a:off x="457200" y="1752600"/>
            <a:ext cx="8229600" cy="5029200"/>
          </a:xfrm>
        </p:spPr>
        <p:txBody>
          <a:bodyPr>
            <a:normAutofit/>
          </a:bodyPr>
          <a:lstStyle/>
          <a:p>
            <a:pPr marL="0" indent="0">
              <a:buNone/>
            </a:pPr>
            <a:r>
              <a:rPr lang="en-US" b="1" dirty="0">
                <a:solidFill>
                  <a:schemeClr val="bg1"/>
                </a:solidFill>
              </a:rPr>
              <a:t>“It is well-nigh impossible for man to draw or make a picture of the network of triangles and, at the same time, see them taking the circular form in their totality of the etheric body of the planetary sphere. The reason is that the whole etheric body is in constant motion and ceaseless transformation, and the energies of which it is composed are in a state of constant change and circulation.” (TEV 165)</a:t>
            </a:r>
          </a:p>
          <a:p>
            <a:endParaRPr lang="en-US" dirty="0"/>
          </a:p>
        </p:txBody>
      </p:sp>
    </p:spTree>
    <p:extLst>
      <p:ext uri="{BB962C8B-B14F-4D97-AF65-F5344CB8AC3E}">
        <p14:creationId xmlns:p14="http://schemas.microsoft.com/office/powerpoint/2010/main" val="348580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https://www.facebook.com/groups/2167738123497445/</a:t>
            </a:r>
          </a:p>
        </p:txBody>
      </p:sp>
      <p:pic>
        <p:nvPicPr>
          <p:cNvPr id="4" name="Content Placeholder 3" descr="C:\Users\Duane\Desktop\Morya Facebook.JPG">
            <a:extLst>
              <a:ext uri="{FF2B5EF4-FFF2-40B4-BE49-F238E27FC236}">
                <a16:creationId xmlns:a16="http://schemas.microsoft.com/office/drawing/2014/main" id="{624B5DDF-D57B-4E64-B634-1CE3912F45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88470"/>
            <a:ext cx="8229600" cy="414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4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uane\Desktop\glowing sun ani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19175"/>
            <a:ext cx="8915400" cy="889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2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uane\Desktop\glowing sun ani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19175"/>
            <a:ext cx="8915400" cy="8896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uane\Desktop\Vortex golden.JPG">
            <a:extLst>
              <a:ext uri="{FF2B5EF4-FFF2-40B4-BE49-F238E27FC236}">
                <a16:creationId xmlns:a16="http://schemas.microsoft.com/office/drawing/2014/main" id="{EC079BCF-C2CB-42D1-805D-9781C041E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uane\Desktop\Triangles 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8465"/>
            <a:ext cx="9058940" cy="582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3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icture of electrical web of univer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9144000" cy="684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98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9138684" cy="684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68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uane\Desktop\Charts key\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014"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uane\Desktop\Astral - Buddhic link last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4" y="109870"/>
            <a:ext cx="9172723"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8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Rapidly moving triangle</a:t>
            </a:r>
            <a:br>
              <a:rPr lang="en-US" b="1" dirty="0">
                <a:solidFill>
                  <a:srgbClr val="FF0000"/>
                </a:solidFill>
              </a:rPr>
            </a:br>
            <a:r>
              <a:rPr lang="en-US" b="1" dirty="0">
                <a:solidFill>
                  <a:srgbClr val="FF0000"/>
                </a:solidFill>
              </a:rPr>
              <a:t>Palpitating with every color</a:t>
            </a:r>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endParaRPr lang="en-US" dirty="0"/>
          </a:p>
          <a:p>
            <a:r>
              <a:rPr lang="en-US" b="1" dirty="0">
                <a:solidFill>
                  <a:schemeClr val="bg1"/>
                </a:solidFill>
              </a:rPr>
              <a:t>By the time the third Initiation is reached, a wondrous transformation has transpired.  The outer sphere is palpitating with every </a:t>
            </a:r>
            <a:r>
              <a:rPr lang="en-US" b="1" dirty="0" err="1">
                <a:solidFill>
                  <a:schemeClr val="bg1"/>
                </a:solidFill>
              </a:rPr>
              <a:t>colour</a:t>
            </a:r>
            <a:r>
              <a:rPr lang="en-US" b="1" dirty="0">
                <a:solidFill>
                  <a:schemeClr val="bg1"/>
                </a:solidFill>
              </a:rPr>
              <a:t> in the rainbow, and is of wide radius; the streams of electrical energy circulating in it are so powerful that they are escaping beyond the periphery of the circle, resembling the rays of the sun.  The nine petals are fully unfolded, forming a gracious setting for the central jewel, and their orange hue is now of a gorgeous translucence, shot with many </a:t>
            </a:r>
            <a:r>
              <a:rPr lang="en-US" b="1" dirty="0" err="1">
                <a:solidFill>
                  <a:schemeClr val="bg1"/>
                </a:solidFill>
              </a:rPr>
              <a:t>colours</a:t>
            </a:r>
            <a:r>
              <a:rPr lang="en-US" b="1" dirty="0">
                <a:solidFill>
                  <a:schemeClr val="bg1"/>
                </a:solidFill>
              </a:rPr>
              <a:t>, that of the </a:t>
            </a:r>
            <a:r>
              <a:rPr lang="en-US" b="1" dirty="0" err="1">
                <a:solidFill>
                  <a:schemeClr val="bg1"/>
                </a:solidFill>
              </a:rPr>
              <a:t>egoic</a:t>
            </a:r>
            <a:r>
              <a:rPr lang="en-US" b="1" dirty="0">
                <a:solidFill>
                  <a:schemeClr val="bg1"/>
                </a:solidFill>
              </a:rPr>
              <a:t> ray predominating.  The triangle at the base is now quickened and scintillating, and the three points are small blazing fires, showing to the eye of the clairvoyant as sevenfold whorls of light</a:t>
            </a:r>
            <a:r>
              <a:rPr lang="en-US" b="1" u="sng" dirty="0">
                <a:solidFill>
                  <a:schemeClr val="bg1"/>
                </a:solidFill>
              </a:rPr>
              <a:t>, circulating their light from point to point of a rapidly moving triangle</a:t>
            </a:r>
            <a:r>
              <a:rPr lang="en-US" b="1" dirty="0">
                <a:solidFill>
                  <a:schemeClr val="bg1"/>
                </a:solidFill>
              </a:rPr>
              <a:t>.”  (TCF 764)</a:t>
            </a:r>
          </a:p>
          <a:p>
            <a:endParaRPr lang="en-US" dirty="0"/>
          </a:p>
        </p:txBody>
      </p:sp>
    </p:spTree>
    <p:extLst>
      <p:ext uri="{BB962C8B-B14F-4D97-AF65-F5344CB8AC3E}">
        <p14:creationId xmlns:p14="http://schemas.microsoft.com/office/powerpoint/2010/main" val="39280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2738" name="Picture 2" descr="C:\Users\Duane\Desktop\Charts key\Chart 2 Mon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793"/>
            <a:ext cx="5257800" cy="682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966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2581</TotalTime>
  <Words>952</Words>
  <Application>Microsoft Office PowerPoint</Application>
  <PresentationFormat>On-screen Show (4:3)</PresentationFormat>
  <Paragraphs>41</Paragraphs>
  <Slides>21</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1_Office Theme</vt:lpstr>
      <vt:lpstr>PowerPoint Presentation</vt:lpstr>
      <vt:lpstr>https://www.facebook.com/groups/2167738123497445/</vt:lpstr>
      <vt:lpstr>PowerPoint Presentation</vt:lpstr>
      <vt:lpstr>PowerPoint Presentation</vt:lpstr>
      <vt:lpstr>PowerPoint Presentation</vt:lpstr>
      <vt:lpstr>PowerPoint Presentation</vt:lpstr>
      <vt:lpstr>PowerPoint Presentation</vt:lpstr>
      <vt:lpstr>Rapidly moving triangle Palpitating with every color</vt:lpstr>
      <vt:lpstr>PowerPoint Presentation</vt:lpstr>
      <vt:lpstr>PowerPoint Presentation</vt:lpstr>
      <vt:lpstr>PowerPoint Presentation</vt:lpstr>
      <vt:lpstr>PowerPoint Presentation</vt:lpstr>
      <vt:lpstr>PowerPoint Presentation</vt:lpstr>
      <vt:lpstr>PowerPoint Presentation</vt:lpstr>
      <vt:lpstr>Interlacing streams of triadic energy. </vt:lpstr>
      <vt:lpstr>Ordered geometric rising of the fire.</vt:lpstr>
      <vt:lpstr>PowerPoint Presentation</vt:lpstr>
      <vt:lpstr>PowerPoint Presentation</vt:lpstr>
      <vt:lpstr>The whole etheric body is in constant motion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Morya 7a</dc:title>
  <dc:creator>Duane Carpenter</dc:creator>
  <dc:description/>
  <cp:lastModifiedBy>bl</cp:lastModifiedBy>
  <cp:revision>121</cp:revision>
  <dcterms:created xsi:type="dcterms:W3CDTF">2018-07-19T15:47:14Z</dcterms:created>
  <dcterms:modified xsi:type="dcterms:W3CDTF">2018-09-18T15:31:57Z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Morya 7a</vt:lpwstr>
  </property>
  <property fmtid="{D5CDD505-2E9C-101B-9397-08002B2CF9AE}" pid="3" name="SlideDescription">
    <vt:lpwstr/>
  </property>
</Properties>
</file>