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30" autoAdjust="0"/>
    <p:restoredTop sz="94660"/>
  </p:normalViewPr>
  <p:slideViewPr>
    <p:cSldViewPr snapToGrid="0" showGuides="1">
      <p:cViewPr varScale="1">
        <p:scale>
          <a:sx n="62" d="100"/>
          <a:sy n="62" d="100"/>
        </p:scale>
        <p:origin x="586" y="2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1285AA-189B-25B2-4F7A-4E8BFBAFC2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537951-A2B5-2CF3-A825-32BCA677BE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A79B19-04F3-782A-F26D-3C193CF40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E146D-CCB7-46FA-982E-D15B68026B51}" type="datetimeFigureOut">
              <a:rPr lang="en-US" smtClean="0"/>
              <a:t>8/2/2025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30673E-01AC-4809-FB3F-2C8157268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A26622-35B2-333F-6F98-7C0C004C9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AFA49-5F3D-4AD8-AE67-F9B8355E68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872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F5EB2-7181-48F1-926D-EE5D46C6C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8BFDD7-0028-4AD5-1057-B748943BAD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B55173-CED5-6888-B4E3-30851FA1B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E146D-CCB7-46FA-982E-D15B68026B51}" type="datetimeFigureOut">
              <a:rPr lang="en-US" smtClean="0"/>
              <a:t>8/2/2025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BA5C37-5138-AF64-E418-D49BBBBB8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1934D7-35F0-9D47-58FE-A6D36DFB7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AFA49-5F3D-4AD8-AE67-F9B8355E68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459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07082AF-2A4B-A453-818B-018CB22C26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C0BEAD-6F7C-7EEA-DA33-26804F09C1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5F3CD0-6B68-8B5B-41FA-2EDBB7EDBC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E146D-CCB7-46FA-982E-D15B68026B51}" type="datetimeFigureOut">
              <a:rPr lang="en-US" smtClean="0"/>
              <a:t>8/2/2025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681646-09AC-411A-3AE3-3C271F02A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15B585-6B13-B0E3-B483-4A1679F60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AFA49-5F3D-4AD8-AE67-F9B8355E68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207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E2994C-9F0C-01DA-561A-EC6776EEBC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1BBC51-8333-46D7-5BAE-6764A33672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02A289-03F3-4D2C-B830-2B83CF4E9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E146D-CCB7-46FA-982E-D15B68026B51}" type="datetimeFigureOut">
              <a:rPr lang="en-US" smtClean="0"/>
              <a:t>8/2/2025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ED324D-811B-4183-D3D2-ECBE0B561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24C3CF-3D82-7095-140C-7B0EFFD70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AFA49-5F3D-4AD8-AE67-F9B8355E68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644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3526C-B567-1B14-2CAD-ABF297FE2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02FDEE-E0A6-81CA-E40A-5AD26A630D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E93A63-72C5-3DC9-1059-9E648E15F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E146D-CCB7-46FA-982E-D15B68026B51}" type="datetimeFigureOut">
              <a:rPr lang="en-US" smtClean="0"/>
              <a:t>8/2/2025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583BF8-0C56-53D2-07A5-58B2F2EE2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560273-3A14-CEE3-B404-1828670B9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AFA49-5F3D-4AD8-AE67-F9B8355E68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35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5FDC2-877E-2733-2397-965DEE400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8A64BD-C189-1582-A25F-DCFB302991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E0A6D8-6206-781D-088A-42551A0FA6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E3EDA3-511C-D080-69A4-31A9123BA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E146D-CCB7-46FA-982E-D15B68026B51}" type="datetimeFigureOut">
              <a:rPr lang="en-US" smtClean="0"/>
              <a:t>8/2/2025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B97863-C1D9-8B30-736D-157F48736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1EA4F0-5C17-4234-5F51-C6B731407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AFA49-5F3D-4AD8-AE67-F9B8355E68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220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09D2F0-9D25-3442-8F83-47A567AD4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2E3FDF-ACEC-2010-7B50-96AC711931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77B39D-EFEA-E2E3-8B46-1173014FF7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076850-C837-C539-871D-3CCBD48163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96D558E-32CA-318F-B840-0EE361D2EF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9D25408-1C58-223F-8645-D893972A1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E146D-CCB7-46FA-982E-D15B68026B51}" type="datetimeFigureOut">
              <a:rPr lang="en-US" smtClean="0"/>
              <a:t>8/2/2025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36B34C6-3A6F-8E04-0DC1-A49844DA1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0F94AEF-0004-25B6-7E29-3A6C685A4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AFA49-5F3D-4AD8-AE67-F9B8355E68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452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DC9A70-3A03-E33C-3A95-7A08399DB8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00924F-68B1-CBD7-DC5B-70EFFE9DF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E146D-CCB7-46FA-982E-D15B68026B51}" type="datetimeFigureOut">
              <a:rPr lang="en-US" smtClean="0"/>
              <a:t>8/2/2025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D4052A-7517-EB38-51FC-F9A4A18F9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23816A-BBE2-1EAE-21BD-A7E3B1784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AFA49-5F3D-4AD8-AE67-F9B8355E68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057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5A4DD28-1502-790D-5C9A-59AFE4449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E146D-CCB7-46FA-982E-D15B68026B51}" type="datetimeFigureOut">
              <a:rPr lang="en-US" smtClean="0"/>
              <a:t>8/2/2025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977F26-693D-26DA-8B95-5C3350057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4040EB-98F5-0B60-1599-B55184C5D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AFA49-5F3D-4AD8-AE67-F9B8355E68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786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9171FB-03AF-09BF-3C10-B620E6376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BF8455-D182-9CFB-E0A1-C48F3C11E9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C5E0C3-3C35-609B-10E2-E463992C83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71B2A3-F2D8-88D3-93DC-4844F79EF4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E146D-CCB7-46FA-982E-D15B68026B51}" type="datetimeFigureOut">
              <a:rPr lang="en-US" smtClean="0"/>
              <a:t>8/2/2025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E5C41D-444A-A0CA-49C2-2C7EB2C77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3FC5DE-2D97-C64D-A06C-6C4B08BD4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AFA49-5F3D-4AD8-AE67-F9B8355E68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0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87427-E028-F187-4541-03D22CF21D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D9D5FD-76E7-A7C6-78C1-75325933C2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EFD4DF-6B31-6822-7111-580CA39FB8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3C828C-0AE3-82EE-F5DF-4A1ADF40E7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E146D-CCB7-46FA-982E-D15B68026B51}" type="datetimeFigureOut">
              <a:rPr lang="en-US" smtClean="0"/>
              <a:t>8/2/2025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B2F8D0-8031-3F0A-6555-F6B4D803D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674378-4B58-B047-D822-4CF037435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AFA49-5F3D-4AD8-AE67-F9B8355E68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594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A527A2-E7B6-E387-3105-F929747C8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1C25A9-DF1B-74E5-A97E-8C89993298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49A371-D8AF-C8FB-2C4E-7AD9C9DE76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24E146D-CCB7-46FA-982E-D15B68026B51}" type="datetimeFigureOut">
              <a:rPr lang="en-US" smtClean="0"/>
              <a:t>8/2/2025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A7FAB3-7F0D-9394-3429-BFA7F35368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0E17AB-6012-7CE8-99C1-671823499D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7AFA49-5F3D-4AD8-AE67-F9B8355E68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318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A3BE79E-420E-50B8-80C8-4A35DD9A47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1148" y="0"/>
            <a:ext cx="53697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6109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BCB9842-3A58-2A82-2FAA-3734AB46F4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641" y="0"/>
            <a:ext cx="115387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0413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68E2DE9-B670-8FA0-EA03-A205F7B41C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6200" y="0"/>
            <a:ext cx="9259600" cy="685800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6991815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Barbara-Lu Allison</dc:creator>
  <cp:lastModifiedBy>Barbara-Lu Allison</cp:lastModifiedBy>
  <cp:revision>1</cp:revision>
  <dcterms:created xsi:type="dcterms:W3CDTF">2025-08-02T20:14:24Z</dcterms:created>
  <dcterms:modified xsi:type="dcterms:W3CDTF">2025-08-02T20:20:06Z</dcterms:modified>
</cp:coreProperties>
</file>