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7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D006-E404-B8A3-F263-2FE830448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D3999-C142-9B3C-237D-15BDB1450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0816-B317-EE36-BFCC-048AFC53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6B760-C407-73D0-A3DA-91CADC87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ABEA-7D52-B492-A96A-4D96EA4B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A654-71C5-942E-EA14-6017498B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D296A-3335-852C-D09F-01736DB77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F47A1-2008-585E-946A-EEE95D1E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F252-D5ED-04E7-D721-2ED1EDBD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3B610-1315-A1AB-59B1-99DD833F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774-FEEE-BA2C-48D0-78E36ED20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81110-A987-BFB5-FB4A-E135F605B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486BD-367F-AC62-51BF-93F60BC3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C967-2442-371B-9BBA-6699680A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2292E-601C-6551-2356-9EDC7072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9581-918C-7AA4-0AC2-38D5CCB5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2616-E73B-C94D-E7B9-52DE5773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25F6-0228-5417-D838-823DD095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E39C0-C3F5-44CF-859D-634D86E7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9A30-BB9D-5624-CED2-FBA8AAFC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A52E-2457-BFEB-0CEF-5C747444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A570A-1C26-5112-AB74-63E165EC7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6DB33-00B4-E207-DB0D-C83C4C04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42D9-16D9-9B44-8F3B-D00E8B42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0320-CCC0-BC97-8FC7-5406F33C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8900-7BD4-D2D3-DD0E-BDE4054A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7DEBA-8792-A3CF-4399-25F0A579C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87D25-52D1-F159-4B08-B49BF0F41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D01F0-3D16-467F-34E6-618977F8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CAA2A-CF5A-C3BA-604C-242CD223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AE047-93A6-4E8A-B782-42E03DFB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9CA7-3F9E-2F75-DC1B-C26E27CF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AE94-8CD9-7A5C-B184-1BE18F044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D72D9-DABA-47B9-BA48-60E73A652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9D6D1-2BAF-4C94-804D-BFE35B832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B8CD4-2814-33AF-741D-632880C8A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7489D-808A-DBAE-8DD3-A6EB9CDB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3818D-8ABE-E7D8-BA61-BD15DE8F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833EF-6480-210F-3AAA-5744AAFF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31C7-E7AF-9453-090F-67263760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BB0F3-3609-2C08-ED77-2893546F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58185-628D-8CED-5240-76987B88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1989C-B660-FF94-7E76-F78ECFD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F9D45-D5F6-33BD-BC83-1CCE54A0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00959-A123-0AB9-A761-0E192608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D85A4-111F-7D97-589F-99AAC78A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7282-7B6B-B8B0-7CAD-EAB97255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84C8-00CD-AC1C-0293-64E933E0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F67C3-04F2-A0C7-2564-00AA7B027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87371-D3B0-D14C-2E14-56B1C2D5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045E8-FD71-432C-C31A-E914488D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8D29B-0476-B417-695F-2F6FDD08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4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1101-B8E2-349D-3B9F-4EE829E8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552D-C1DD-5FD7-7247-5968775CE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F8C82-6128-D96D-CADA-D92C9D6EC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03B75-81A5-6D6F-5E6B-AEE7F851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040A2-CB53-4821-EB08-1198A526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33CD7-8555-86D4-11F4-0E4C43E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2C441-DD66-8700-EB19-C27E46E9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FFF6-30AF-0E93-2FD3-49D814E24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6E6D-E81E-0858-01F0-4C5657484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CFE075-8EA6-4F4B-8D52-C6A3F920963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3452B-EC74-E96F-ABA8-7459A53B3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0515D-E619-6BDA-ED11-90AF2339B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597532-9012-48F7-B1AE-6466FECE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880F0-4FAE-85E3-37A2-BB46BABD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54" y="0"/>
            <a:ext cx="9666862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B383F84-3A16-BD1C-DB97-123D75735DD2}"/>
              </a:ext>
            </a:extLst>
          </p:cNvPr>
          <p:cNvSpPr/>
          <p:nvPr/>
        </p:nvSpPr>
        <p:spPr>
          <a:xfrm>
            <a:off x="7075714" y="3341914"/>
            <a:ext cx="2090057" cy="740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AC5520-54CD-D0E3-45BF-D17202665187}"/>
              </a:ext>
            </a:extLst>
          </p:cNvPr>
          <p:cNvSpPr/>
          <p:nvPr/>
        </p:nvSpPr>
        <p:spPr>
          <a:xfrm>
            <a:off x="2318658" y="3211286"/>
            <a:ext cx="2797630" cy="446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CB91E9-61F4-BF20-719B-F4AEBEB3024D}"/>
              </a:ext>
            </a:extLst>
          </p:cNvPr>
          <p:cNvSpPr/>
          <p:nvPr/>
        </p:nvSpPr>
        <p:spPr>
          <a:xfrm rot="20090134">
            <a:off x="6265586" y="4105034"/>
            <a:ext cx="815238" cy="2394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FABF68-485C-D548-0AFC-C547D513B993}"/>
              </a:ext>
            </a:extLst>
          </p:cNvPr>
          <p:cNvSpPr/>
          <p:nvPr/>
        </p:nvSpPr>
        <p:spPr>
          <a:xfrm rot="3326165">
            <a:off x="3635858" y="1097607"/>
            <a:ext cx="2794368" cy="740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3F60E3-C12E-C00D-32E5-0D4BF454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69" y="0"/>
            <a:ext cx="9666862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8492928-3BD4-BFE8-2062-F55175CCB8CA}"/>
              </a:ext>
            </a:extLst>
          </p:cNvPr>
          <p:cNvSpPr/>
          <p:nvPr/>
        </p:nvSpPr>
        <p:spPr>
          <a:xfrm>
            <a:off x="7304314" y="2895601"/>
            <a:ext cx="2558143" cy="146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17B59E-EA6E-B179-E312-04C009D4022A}"/>
              </a:ext>
            </a:extLst>
          </p:cNvPr>
          <p:cNvSpPr/>
          <p:nvPr/>
        </p:nvSpPr>
        <p:spPr>
          <a:xfrm rot="17890892">
            <a:off x="6035591" y="1203462"/>
            <a:ext cx="2235917" cy="73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9DF35-7308-86E7-C8F4-F669483A2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74"/>
            <a:ext cx="12192000" cy="6666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E651E3-4621-EA1B-C477-18001E442FBF}"/>
              </a:ext>
            </a:extLst>
          </p:cNvPr>
          <p:cNvSpPr/>
          <p:nvPr/>
        </p:nvSpPr>
        <p:spPr>
          <a:xfrm>
            <a:off x="7108371" y="2786743"/>
            <a:ext cx="2198915" cy="1208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2B9B77-4419-F9C0-69AA-EBC656D908BD}"/>
              </a:ext>
            </a:extLst>
          </p:cNvPr>
          <p:cNvSpPr/>
          <p:nvPr/>
        </p:nvSpPr>
        <p:spPr>
          <a:xfrm rot="2508014">
            <a:off x="6155619" y="4752752"/>
            <a:ext cx="2986903" cy="401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DA991-25CE-CBFC-54DA-B54ACA09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69" y="0"/>
            <a:ext cx="966686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D94BB1-D201-9ACC-931B-81E17B9328BF}"/>
              </a:ext>
            </a:extLst>
          </p:cNvPr>
          <p:cNvSpPr/>
          <p:nvPr/>
        </p:nvSpPr>
        <p:spPr>
          <a:xfrm>
            <a:off x="7075714" y="3429000"/>
            <a:ext cx="2090057" cy="489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120DBE-E730-8D17-30DC-38AAC2BA0C29}"/>
              </a:ext>
            </a:extLst>
          </p:cNvPr>
          <p:cNvSpPr/>
          <p:nvPr/>
        </p:nvSpPr>
        <p:spPr>
          <a:xfrm rot="19068124">
            <a:off x="3616308" y="4776419"/>
            <a:ext cx="2090057" cy="422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D9FC71-B5CF-4A6D-23A6-AE012D260660}"/>
              </a:ext>
            </a:extLst>
          </p:cNvPr>
          <p:cNvSpPr/>
          <p:nvPr/>
        </p:nvSpPr>
        <p:spPr>
          <a:xfrm rot="1536126">
            <a:off x="3223599" y="2024398"/>
            <a:ext cx="2090057" cy="593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D03536-3629-C7A6-30D1-65A2B215CD0A}"/>
              </a:ext>
            </a:extLst>
          </p:cNvPr>
          <p:cNvSpPr/>
          <p:nvPr/>
        </p:nvSpPr>
        <p:spPr>
          <a:xfrm rot="3853745">
            <a:off x="4266456" y="1298095"/>
            <a:ext cx="2090057" cy="419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5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08984-2FAF-179B-5B7C-DC77682D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74"/>
            <a:ext cx="12192000" cy="667445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9D66A4-9E0A-F61D-09FC-B62D6887183A}"/>
              </a:ext>
            </a:extLst>
          </p:cNvPr>
          <p:cNvSpPr/>
          <p:nvPr/>
        </p:nvSpPr>
        <p:spPr>
          <a:xfrm rot="17045566">
            <a:off x="4858133" y="5509930"/>
            <a:ext cx="1486305" cy="448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FC9C7F-4E72-9A9E-E88C-29E2DFBC5018}"/>
              </a:ext>
            </a:extLst>
          </p:cNvPr>
          <p:cNvSpPr/>
          <p:nvPr/>
        </p:nvSpPr>
        <p:spPr>
          <a:xfrm rot="14679406">
            <a:off x="5604542" y="4861099"/>
            <a:ext cx="2411291" cy="55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C5F29D-A826-5922-3003-B3F80461FDC8}"/>
              </a:ext>
            </a:extLst>
          </p:cNvPr>
          <p:cNvSpPr/>
          <p:nvPr/>
        </p:nvSpPr>
        <p:spPr>
          <a:xfrm rot="6294919">
            <a:off x="5674138" y="109946"/>
            <a:ext cx="1299014" cy="796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F85EBD-8D44-898C-C9ED-77CEFB7CCB9A}"/>
              </a:ext>
            </a:extLst>
          </p:cNvPr>
          <p:cNvSpPr/>
          <p:nvPr/>
        </p:nvSpPr>
        <p:spPr>
          <a:xfrm rot="4085958">
            <a:off x="4063683" y="1239339"/>
            <a:ext cx="2620990" cy="590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BA6AD6-7133-C0F1-49AD-792C0DFA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39"/>
            <a:ext cx="12192000" cy="6716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7C0A6-06D9-531B-6110-7BEF20D11772}"/>
              </a:ext>
            </a:extLst>
          </p:cNvPr>
          <p:cNvSpPr txBox="1"/>
          <p:nvPr/>
        </p:nvSpPr>
        <p:spPr>
          <a:xfrm>
            <a:off x="249381" y="2828835"/>
            <a:ext cx="204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Donald Trump assumes the Presidency at Noon, 20 Jan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25A51-2837-AEB8-576A-C4028E7B6CA8}"/>
              </a:ext>
            </a:extLst>
          </p:cNvPr>
          <p:cNvSpPr txBox="1"/>
          <p:nvPr/>
        </p:nvSpPr>
        <p:spPr>
          <a:xfrm>
            <a:off x="9575402" y="1851050"/>
            <a:ext cx="2367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As we saw with his Nov win: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 Transiting Uranus still tap-dancing around his Mid-heaven while progressed Uranus is still at his natal Sun for a few years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 Transiting Mars is still hovering between his natal Saturn and Venus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 Solar Arc Neptune remains for a few years at his natal Moon/Earth</a:t>
            </a:r>
          </a:p>
        </p:txBody>
      </p:sp>
    </p:spTree>
    <p:extLst>
      <p:ext uri="{BB962C8B-B14F-4D97-AF65-F5344CB8AC3E}">
        <p14:creationId xmlns:p14="http://schemas.microsoft.com/office/powerpoint/2010/main" val="3716030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67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Barbara-Lu Allison</dc:creator>
  <cp:lastModifiedBy>Barbara-Lu Allison</cp:lastModifiedBy>
  <cp:revision>5</cp:revision>
  <dcterms:created xsi:type="dcterms:W3CDTF">2024-11-09T18:21:20Z</dcterms:created>
  <dcterms:modified xsi:type="dcterms:W3CDTF">2024-11-09T22:20:48Z</dcterms:modified>
</cp:coreProperties>
</file>